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7872A-1309-4063-9330-CE7D904E5114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9FEBA-B98B-4413-9581-FA18421DA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ragoart.com/tuts/pics/8/95/how-to-draw-a-castle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ragoart.com/tuts/pics/9/95/272/how-to-draw-a-castle-step-1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ragoart.com/tuts/pics/9/95/273/how-to-draw-a-castle-step-2.jp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ragoart.com/tuts/pics/9/95/274/how-to-draw-a-castle-step-3.jp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dragoart.com/tuts/pics/9/95/275/how-to-draw-a-castle-step-4.jpg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dragoart.com/tuts/pics/9/95/276/how-to-draw-a-castle-step-5.jpg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ragoart.com/tuts/pics/8/95/how-to-draw-a-castle.jpg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1523999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How to draw a castle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how to draw a castle">
            <a:hlinkClick r:id="rId2" tooltip="&quot;How to Draw a Castl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667000"/>
            <a:ext cx="29718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295399"/>
          </a:xfrm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how to draw a castle step 1">
            <a:hlinkClick r:id="rId2" tooltip="&quot;Step 1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295524"/>
            <a:ext cx="248971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219199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657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how to draw a castle step 2">
            <a:hlinkClick r:id="rId2" tooltip="&quot;Step 2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105024"/>
            <a:ext cx="2715413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990599"/>
          </a:xfrm>
        </p:spPr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733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how to draw a castle step 3">
            <a:hlinkClick r:id="rId2" tooltip="&quot;Step 3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1" y="2181224"/>
            <a:ext cx="2503214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066799"/>
          </a:xfrm>
        </p:spPr>
        <p:txBody>
          <a:bodyPr>
            <a:norm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657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how to draw a castle step 4">
            <a:hlinkClick r:id="rId2" tooltip="&quot;Step 4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027136"/>
            <a:ext cx="2776537" cy="36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914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 descr="how to draw a castle step 5">
            <a:hlinkClick r:id="rId2" tooltip="&quot;Step 5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021068"/>
            <a:ext cx="2781300" cy="369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how to draw a castle">
            <a:hlinkClick r:id="rId2" tooltip="&quot;How to Draw a Castl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990600"/>
            <a:ext cx="403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9362"/>
          </a:xfrm>
        </p:spPr>
        <p:txBody>
          <a:bodyPr/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ئامادەکردنی</a:t>
            </a:r>
            <a:br>
              <a:rPr lang="ar-IQ" dirty="0" smtClean="0">
                <a:latin typeface="Unikurd Midya" pitchFamily="34" charset="-78"/>
                <a:cs typeface="Unikurd Midya" pitchFamily="34" charset="-78"/>
              </a:rPr>
            </a:br>
            <a:r>
              <a:rPr lang="en-US" dirty="0" smtClean="0">
                <a:latin typeface="Unikurd Midya" pitchFamily="34" charset="-78"/>
                <a:cs typeface="Unikurd Midya" pitchFamily="34" charset="-78"/>
              </a:rPr>
              <a:t> </a:t>
            </a: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سکاڵا حەمەد ئەمین</a:t>
            </a:r>
            <a:r>
              <a:rPr lang="en-US" dirty="0" smtClean="0">
                <a:latin typeface="Unikurd Midya" pitchFamily="34" charset="-78"/>
                <a:cs typeface="Unikurd Midya" pitchFamily="34" charset="-78"/>
              </a:rPr>
              <a:t/>
            </a:r>
            <a:br>
              <a:rPr lang="en-US" dirty="0" smtClean="0">
                <a:latin typeface="Unikurd Midya" pitchFamily="34" charset="-78"/>
                <a:cs typeface="Unikurd Midya" pitchFamily="34" charset="-78"/>
              </a:rPr>
            </a:b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/>
            </a:r>
            <a:br>
              <a:rPr lang="ar-IQ" dirty="0" smtClean="0">
                <a:latin typeface="Unikurd Midya" pitchFamily="34" charset="-78"/>
                <a:cs typeface="Unikurd Midya" pitchFamily="34" charset="-78"/>
              </a:rPr>
            </a:br>
            <a:r>
              <a:rPr lang="en-US" smtClean="0">
                <a:solidFill>
                  <a:schemeClr val="tx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>skala.bradost@gmail.com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On-screen Show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How to draw a castle</vt:lpstr>
      <vt:lpstr>1</vt:lpstr>
      <vt:lpstr>2</vt:lpstr>
      <vt:lpstr>3</vt:lpstr>
      <vt:lpstr>4</vt:lpstr>
      <vt:lpstr>Slide 6</vt:lpstr>
      <vt:lpstr>Slide 7</vt:lpstr>
      <vt:lpstr>ئامادەکردنی  سکاڵا حەمەد ئەمین  skala.bradost@gmail.com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draw a castle</dc:title>
  <dc:creator>Koyee Bradost</dc:creator>
  <cp:lastModifiedBy>Koyee Bradost</cp:lastModifiedBy>
  <cp:revision>2</cp:revision>
  <dcterms:created xsi:type="dcterms:W3CDTF">2013-02-10T08:29:34Z</dcterms:created>
  <dcterms:modified xsi:type="dcterms:W3CDTF">2013-02-10T09:35:28Z</dcterms:modified>
</cp:coreProperties>
</file>